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1553593"/>
            <a:ext cx="10947042" cy="2196067"/>
          </a:xfrm>
        </p:spPr>
        <p:txBody>
          <a:bodyPr>
            <a:noAutofit/>
          </a:bodyPr>
          <a:lstStyle/>
          <a:p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136. </a:t>
            </a:r>
            <a:r>
              <a:rPr lang="en-US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Manpha</a:t>
            </a:r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</a:t>
            </a:r>
            <a:b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27333"/>
            <a:ext cx="9144000" cy="2923395"/>
          </a:xfrm>
        </p:spPr>
        <p:txBody>
          <a:bodyPr>
            <a:normAutofit/>
          </a:bodyPr>
          <a:lstStyle/>
          <a:p>
            <a:r>
              <a:rPr lang="en-US" sz="3200" dirty="0"/>
              <a:t>The Precious Blood</a:t>
            </a:r>
          </a:p>
          <a:p>
            <a:r>
              <a:rPr lang="en-US" sz="3200" dirty="0"/>
              <a:t>1 Pet. 1:19</a:t>
            </a:r>
          </a:p>
          <a:p>
            <a:r>
              <a:rPr lang="en-US" sz="3200" dirty="0"/>
              <a:t>Macleod Wylie</a:t>
            </a:r>
          </a:p>
          <a:p>
            <a:r>
              <a:rPr lang="en-US" sz="3200" dirty="0" err="1"/>
              <a:t>Doh</a:t>
            </a:r>
            <a:r>
              <a:rPr lang="en-US" sz="3200" dirty="0"/>
              <a:t> is Eb</a:t>
            </a:r>
          </a:p>
          <a:p>
            <a:endParaRPr lang="en-US" sz="4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Man-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manpha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Tu'n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a'-ding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manpha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ha'ng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kha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tawldam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138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11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Aw!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sisan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Gumpa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pang pan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phulkhia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dong ah la in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man-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-san</a:t>
            </a:r>
          </a:p>
          <a:p>
            <a:pPr marL="0" indent="0">
              <a:buNone/>
            </a:pPr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Mangngilh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peuhmah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Zuau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Pasian in ci,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"Note'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khialhna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tang in,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ta'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sisan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en-US" sz="2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bawl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tampi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Maizo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diam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zahpi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manpha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si'n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sawp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endParaRPr lang="en-US" sz="287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cimawh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pumpi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ding 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Lungnuam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takin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manpha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sisan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</a:t>
            </a:r>
          </a:p>
          <a:p>
            <a:pPr marL="0" indent="0">
              <a:buNone/>
            </a:pPr>
            <a:endParaRPr lang="en-US" sz="72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269874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178</Words>
  <Application>Microsoft Office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136. Manpha Si 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8</cp:revision>
  <dcterms:created xsi:type="dcterms:W3CDTF">2018-10-09T13:17:21Z</dcterms:created>
  <dcterms:modified xsi:type="dcterms:W3CDTF">2018-10-12T04:34:48Z</dcterms:modified>
</cp:coreProperties>
</file>