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553593"/>
            <a:ext cx="10947042" cy="2196067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136.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</a:t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7333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Precious Blood</a:t>
            </a:r>
          </a:p>
          <a:p>
            <a:r>
              <a:rPr lang="en-US" sz="3200" dirty="0"/>
              <a:t>1 Pet. 1:19</a:t>
            </a:r>
          </a:p>
          <a:p>
            <a:r>
              <a:rPr lang="en-US" sz="3200" dirty="0"/>
              <a:t>Macleod Wylie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Tu'n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a'-ding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ha'ng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13800" b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Aw!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pang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phulkhia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ah la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man-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-san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Mangngilh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Pasian in ci,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"Note'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in,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ta'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bawl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zahpi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si'n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endParaRPr lang="en-US" sz="28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ding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178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136. Manpha Si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2018-10-12T04:34:48Z</dcterms:modified>
</cp:coreProperties>
</file>